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0" d="100"/>
          <a:sy n="110" d="100"/>
        </p:scale>
        <p:origin x="164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2814957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700595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408228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191097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301698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276853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275079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342343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170615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157636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0C258E-ADD7-4AC2-9B16-13A85D6CB565}"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59783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C258E-ADD7-4AC2-9B16-13A85D6CB565}"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74AEB-5081-4EC8-AD21-F601F409B76C}" type="slidenum">
              <a:rPr kumimoji="1" lang="ja-JP" altLang="en-US" smtClean="0"/>
              <a:t>‹#›</a:t>
            </a:fld>
            <a:endParaRPr kumimoji="1" lang="ja-JP" altLang="en-US"/>
          </a:p>
        </p:txBody>
      </p:sp>
    </p:spTree>
    <p:extLst>
      <p:ext uri="{BB962C8B-B14F-4D97-AF65-F5344CB8AC3E}">
        <p14:creationId xmlns:p14="http://schemas.microsoft.com/office/powerpoint/2010/main" val="3070191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B5E319C-B5D0-EFDF-AF04-13C5FBD33270}"/>
              </a:ext>
            </a:extLst>
          </p:cNvPr>
          <p:cNvSpPr txBox="1"/>
          <p:nvPr/>
        </p:nvSpPr>
        <p:spPr>
          <a:xfrm>
            <a:off x="2737413" y="230325"/>
            <a:ext cx="4230548" cy="523220"/>
          </a:xfrm>
          <a:prstGeom prst="rect">
            <a:avLst/>
          </a:prstGeom>
          <a:noFill/>
        </p:spPr>
        <p:txBody>
          <a:bodyPr wrap="square" rtlCol="0">
            <a:spAutoFit/>
          </a:bodyPr>
          <a:lstStyle/>
          <a:p>
            <a:r>
              <a:rPr kumimoji="1" lang="ja-JP" altLang="en-US" sz="2800" b="1" dirty="0"/>
              <a:t>株式会社さいたま起業家</a:t>
            </a:r>
          </a:p>
        </p:txBody>
      </p:sp>
      <p:sp>
        <p:nvSpPr>
          <p:cNvPr id="5" name="テキスト ボックス 4">
            <a:extLst>
              <a:ext uri="{FF2B5EF4-FFF2-40B4-BE49-F238E27FC236}">
                <a16:creationId xmlns:a16="http://schemas.microsoft.com/office/drawing/2014/main" id="{8F840CD4-C04C-CCCE-7FD4-6EA998EE9054}"/>
              </a:ext>
            </a:extLst>
          </p:cNvPr>
          <p:cNvSpPr txBox="1"/>
          <p:nvPr/>
        </p:nvSpPr>
        <p:spPr>
          <a:xfrm>
            <a:off x="2737413" y="798884"/>
            <a:ext cx="4184249" cy="1015663"/>
          </a:xfrm>
          <a:prstGeom prst="rect">
            <a:avLst/>
          </a:prstGeom>
          <a:noFill/>
        </p:spPr>
        <p:txBody>
          <a:bodyPr wrap="square" rtlCol="0">
            <a:spAutoFit/>
          </a:bodyPr>
          <a:lstStyle/>
          <a:p>
            <a:r>
              <a:rPr kumimoji="1" lang="ja-JP" altLang="en-US" sz="6000" b="1" dirty="0"/>
              <a:t>埼玉 太郎</a:t>
            </a:r>
          </a:p>
        </p:txBody>
      </p:sp>
      <p:sp>
        <p:nvSpPr>
          <p:cNvPr id="6" name="楕円 5">
            <a:extLst>
              <a:ext uri="{FF2B5EF4-FFF2-40B4-BE49-F238E27FC236}">
                <a16:creationId xmlns:a16="http://schemas.microsoft.com/office/drawing/2014/main" id="{E0692430-22A1-5428-127D-305E78BEC6FB}"/>
              </a:ext>
            </a:extLst>
          </p:cNvPr>
          <p:cNvSpPr/>
          <p:nvPr/>
        </p:nvSpPr>
        <p:spPr>
          <a:xfrm>
            <a:off x="633713" y="299213"/>
            <a:ext cx="1788289" cy="1788289"/>
          </a:xfrm>
          <a:prstGeom prst="ellipse">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kumimoji="1" lang="ja-JP" altLang="en-US" sz="4000" dirty="0"/>
              <a:t>画像</a:t>
            </a:r>
          </a:p>
        </p:txBody>
      </p:sp>
      <p:sp>
        <p:nvSpPr>
          <p:cNvPr id="7" name="テキスト ボックス 6">
            <a:extLst>
              <a:ext uri="{FF2B5EF4-FFF2-40B4-BE49-F238E27FC236}">
                <a16:creationId xmlns:a16="http://schemas.microsoft.com/office/drawing/2014/main" id="{78555F64-6F1F-4A8B-4C5D-2FDCE96B3373}"/>
              </a:ext>
            </a:extLst>
          </p:cNvPr>
          <p:cNvSpPr txBox="1"/>
          <p:nvPr/>
        </p:nvSpPr>
        <p:spPr>
          <a:xfrm>
            <a:off x="2780818" y="1655656"/>
            <a:ext cx="3750197" cy="523220"/>
          </a:xfrm>
          <a:prstGeom prst="rect">
            <a:avLst/>
          </a:prstGeom>
          <a:noFill/>
        </p:spPr>
        <p:txBody>
          <a:bodyPr wrap="square" rtlCol="0">
            <a:spAutoFit/>
          </a:bodyPr>
          <a:lstStyle/>
          <a:p>
            <a:r>
              <a:rPr kumimoji="1" lang="en-US" altLang="ja-JP" sz="2800" b="1" dirty="0"/>
              <a:t>SAITAMA    Taro</a:t>
            </a:r>
            <a:endParaRPr kumimoji="1" lang="ja-JP" altLang="en-US" sz="2800" b="1" dirty="0"/>
          </a:p>
        </p:txBody>
      </p:sp>
      <p:sp>
        <p:nvSpPr>
          <p:cNvPr id="9" name="テキスト ボックス 8">
            <a:extLst>
              <a:ext uri="{FF2B5EF4-FFF2-40B4-BE49-F238E27FC236}">
                <a16:creationId xmlns:a16="http://schemas.microsoft.com/office/drawing/2014/main" id="{8F59A2C1-58F2-83B9-9780-D971F0D0DB3C}"/>
              </a:ext>
            </a:extLst>
          </p:cNvPr>
          <p:cNvSpPr txBox="1"/>
          <p:nvPr/>
        </p:nvSpPr>
        <p:spPr>
          <a:xfrm>
            <a:off x="408009" y="3366599"/>
            <a:ext cx="8478456" cy="3046988"/>
          </a:xfrm>
          <a:prstGeom prst="rect">
            <a:avLst/>
          </a:prstGeom>
          <a:noFill/>
        </p:spPr>
        <p:txBody>
          <a:bodyPr wrap="square" rtlCol="0">
            <a:spAutoFit/>
          </a:bodyPr>
          <a:lstStyle/>
          <a:p>
            <a:r>
              <a:rPr lang="ja-JP" altLang="en-US" sz="3200" b="0" i="0" dirty="0">
                <a:effectLst/>
                <a:latin typeface="Söhne"/>
              </a:rPr>
              <a:t>私たちの会社は、</a:t>
            </a:r>
            <a:r>
              <a:rPr lang="ja-JP" altLang="en-US" sz="3200" dirty="0">
                <a:latin typeface="Söhne"/>
              </a:rPr>
              <a:t>〇〇</a:t>
            </a:r>
            <a:r>
              <a:rPr lang="ja-JP" altLang="en-US" sz="3200" b="0" i="0" dirty="0">
                <a:effectLst/>
                <a:latin typeface="Söhne"/>
              </a:rPr>
              <a:t>を中心に製造しており、特に〇〇の特徴で業界内でも評価を頂いております。</a:t>
            </a:r>
            <a:endParaRPr lang="en-US" altLang="ja-JP" sz="3200" b="0" i="0" dirty="0">
              <a:effectLst/>
              <a:latin typeface="Söhne"/>
            </a:endParaRPr>
          </a:p>
          <a:p>
            <a:r>
              <a:rPr lang="ja-JP" altLang="en-US" sz="3200" b="0" i="0" dirty="0">
                <a:effectLst/>
                <a:latin typeface="Söhne"/>
              </a:rPr>
              <a:t>私自身は、常に〇〇を持って事業を展開しており、日々、製品の品質向上と従業員の働きがいのある環境作りに注力しています。</a:t>
            </a:r>
            <a:endParaRPr kumimoji="1" lang="ja-JP" altLang="en-US" sz="3200" dirty="0"/>
          </a:p>
        </p:txBody>
      </p:sp>
      <p:sp>
        <p:nvSpPr>
          <p:cNvPr id="10" name="四角形: 角を丸くする 9">
            <a:extLst>
              <a:ext uri="{FF2B5EF4-FFF2-40B4-BE49-F238E27FC236}">
                <a16:creationId xmlns:a16="http://schemas.microsoft.com/office/drawing/2014/main" id="{48FFFC03-5D6C-1C8F-3340-5CF03A081736}"/>
              </a:ext>
            </a:extLst>
          </p:cNvPr>
          <p:cNvSpPr/>
          <p:nvPr/>
        </p:nvSpPr>
        <p:spPr>
          <a:xfrm>
            <a:off x="607671" y="2305597"/>
            <a:ext cx="1840374" cy="731443"/>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kumimoji="1" lang="ja-JP" altLang="en-US" sz="2800" dirty="0"/>
              <a:t>タグ１</a:t>
            </a:r>
          </a:p>
        </p:txBody>
      </p:sp>
      <p:sp>
        <p:nvSpPr>
          <p:cNvPr id="11" name="四角形: 角を丸くする 10">
            <a:extLst>
              <a:ext uri="{FF2B5EF4-FFF2-40B4-BE49-F238E27FC236}">
                <a16:creationId xmlns:a16="http://schemas.microsoft.com/office/drawing/2014/main" id="{C88C1E7C-EB62-70DC-C83D-E555422C09A1}"/>
              </a:ext>
            </a:extLst>
          </p:cNvPr>
          <p:cNvSpPr/>
          <p:nvPr/>
        </p:nvSpPr>
        <p:spPr>
          <a:xfrm>
            <a:off x="3061504" y="2305597"/>
            <a:ext cx="1840374" cy="731443"/>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kumimoji="1" lang="ja-JP" altLang="en-US" sz="2800" dirty="0"/>
              <a:t>タグ２</a:t>
            </a:r>
          </a:p>
        </p:txBody>
      </p:sp>
      <p:sp>
        <p:nvSpPr>
          <p:cNvPr id="12" name="四角形: 角を丸くする 11">
            <a:extLst>
              <a:ext uri="{FF2B5EF4-FFF2-40B4-BE49-F238E27FC236}">
                <a16:creationId xmlns:a16="http://schemas.microsoft.com/office/drawing/2014/main" id="{C8D7434A-C626-50F0-4DFE-A4F1C0D3C9EE}"/>
              </a:ext>
            </a:extLst>
          </p:cNvPr>
          <p:cNvSpPr/>
          <p:nvPr/>
        </p:nvSpPr>
        <p:spPr>
          <a:xfrm>
            <a:off x="5515337" y="2305597"/>
            <a:ext cx="1840374" cy="731443"/>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kumimoji="1" lang="ja-JP" altLang="en-US" sz="2800" dirty="0"/>
              <a:t>タグ３</a:t>
            </a:r>
          </a:p>
        </p:txBody>
      </p:sp>
    </p:spTree>
    <p:extLst>
      <p:ext uri="{BB962C8B-B14F-4D97-AF65-F5344CB8AC3E}">
        <p14:creationId xmlns:p14="http://schemas.microsoft.com/office/powerpoint/2010/main" val="41086865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TotalTime>
  <Words>73</Words>
  <Application>Microsoft Office PowerPoint</Application>
  <PresentationFormat>画面に合わせる (4:3)</PresentationFormat>
  <Paragraphs>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Söhne</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ウェブリク菅沼</dc:creator>
  <cp:lastModifiedBy>ウェブリク菅沼</cp:lastModifiedBy>
  <cp:revision>2</cp:revision>
  <dcterms:created xsi:type="dcterms:W3CDTF">2023-11-02T11:22:53Z</dcterms:created>
  <dcterms:modified xsi:type="dcterms:W3CDTF">2023-11-02T11:37:35Z</dcterms:modified>
</cp:coreProperties>
</file>